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024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77217-74C4-834D-845E-25E4B3D3154B}" type="datetimeFigureOut">
              <a:rPr lang="en-US" smtClean="0"/>
              <a:t>9/30/14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CBDF5-7D3F-AC49-8129-29DE3BA969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d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df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df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df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df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df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d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d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df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df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df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df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2"/>
            <a:ext cx="3040024" cy="3934148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00:00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1"/>
            <a:ext cx="3040019" cy="3934143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18:00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1"/>
            <a:ext cx="3040019" cy="3934142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20:00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1"/>
            <a:ext cx="3040018" cy="3934142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22:00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2"/>
            <a:ext cx="3040023" cy="3934148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02:00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2"/>
            <a:ext cx="3040023" cy="3934147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04:00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2"/>
            <a:ext cx="3040022" cy="3934147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06:00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2"/>
            <a:ext cx="3040022" cy="3934146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08:00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2"/>
            <a:ext cx="3040021" cy="3934146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10:00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1"/>
            <a:ext cx="3040021" cy="3934144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12:00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1"/>
            <a:ext cx="3040020" cy="3934144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14:00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t_HeightLevel_100_2009-07-03_00:00: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203" y="3260414"/>
            <a:ext cx="4226099" cy="4226099"/>
          </a:xfrm>
          <a:prstGeom prst="rect">
            <a:avLst/>
          </a:prstGeom>
        </p:spPr>
      </p:pic>
      <p:pic>
        <p:nvPicPr>
          <p:cNvPr id="6" name="Picture 5" descr="plt_HeightLevel_100_2009-07-03_00:00: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882" y="3260414"/>
            <a:ext cx="4226099" cy="4226099"/>
          </a:xfrm>
          <a:prstGeom prst="rect">
            <a:avLst/>
          </a:prstGeom>
        </p:spPr>
      </p:pic>
      <p:pic>
        <p:nvPicPr>
          <p:cNvPr id="4" name="Picture 3" descr="plt_HeightLevel_100_2009-07-03_00:00:0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-264255" y="-170221"/>
            <a:ext cx="3040020" cy="3934143"/>
          </a:xfrm>
          <a:prstGeom prst="rect">
            <a:avLst/>
          </a:prstGeom>
        </p:spPr>
      </p:pic>
      <p:pic>
        <p:nvPicPr>
          <p:cNvPr id="5" name="Picture 4" descr="plt_HeightLevel_100_2009-07-03_00:00: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09426" y="3260414"/>
            <a:ext cx="4226099" cy="4226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13571" y="274975"/>
            <a:ext cx="107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7-3 16:00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72</Words>
  <Application>Microsoft Macintosh PowerPoint</Application>
  <PresentationFormat>On-screen Show (4:3)</PresentationFormat>
  <Paragraphs>12</Paragraphs>
  <Slides>12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UC Berkeley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Percy Link</dc:creator>
  <cp:lastModifiedBy>Percy Link</cp:lastModifiedBy>
  <cp:revision>4</cp:revision>
  <dcterms:created xsi:type="dcterms:W3CDTF">2014-09-30T15:47:56Z</dcterms:created>
  <dcterms:modified xsi:type="dcterms:W3CDTF">2014-09-30T16:12:06Z</dcterms:modified>
</cp:coreProperties>
</file>